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play hide and seek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want to hide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go upstairs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help you to count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She isn’t behind the curtain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your eyes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can see you too easy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you read newspaper?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table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5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跟着Kevin学英语(5)</a:t>
            </a:r>
          </a:p>
        </p:txBody>
      </p:sp>
      <p:sp>
        <p:nvSpPr>
          <p:cNvPr id="138" name="认识字母表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认识字母表</a:t>
            </a:r>
          </a:p>
          <a:p>
            <a:pPr/>
            <a:r>
              <a:t>H S C E N 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table.png" descr="tabl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464252" y="1720850"/>
            <a:ext cx="11365708" cy="9259888"/>
          </a:xfrm>
          <a:prstGeom prst="rect">
            <a:avLst/>
          </a:prstGeom>
        </p:spPr>
      </p:pic>
      <p:sp>
        <p:nvSpPr>
          <p:cNvPr id="189" name="T 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T t</a:t>
            </a:r>
          </a:p>
        </p:txBody>
      </p:sp>
      <p:sp>
        <p:nvSpPr>
          <p:cNvPr id="190" name="Tab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ady or not?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 defTabSz="628269">
              <a:defRPr sz="7760"/>
            </a:pPr>
            <a:r>
              <a:t>Ready or not?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Here I come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I can't find you anywhere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Found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hide.png" descr="hid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49" y="1866900"/>
            <a:ext cx="8445501" cy="9931400"/>
          </a:xfrm>
          <a:prstGeom prst="rect">
            <a:avLst/>
          </a:prstGeom>
        </p:spPr>
      </p:pic>
      <p:sp>
        <p:nvSpPr>
          <p:cNvPr id="141" name="H 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H h</a:t>
            </a:r>
          </a:p>
        </p:txBody>
      </p:sp>
      <p:sp>
        <p:nvSpPr>
          <p:cNvPr id="142" name="Hi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Hide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eek.png" descr="seek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6" y="1866900"/>
            <a:ext cx="11842354" cy="9931400"/>
          </a:xfrm>
          <a:prstGeom prst="rect">
            <a:avLst/>
          </a:prstGeom>
        </p:spPr>
      </p:pic>
      <p:sp>
        <p:nvSpPr>
          <p:cNvPr id="147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48" name="Seek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Seek</a:t>
            </a:r>
          </a:p>
          <a:p>
            <a:pPr>
              <a:defRPr sz="10000"/>
            </a:pPr>
            <a:r>
              <a:t>Stairs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tairs.png" descr="stairs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96814" y="3441898"/>
            <a:ext cx="8080772" cy="6781404"/>
          </a:xfrm>
          <a:prstGeom prst="rect">
            <a:avLst/>
          </a:prstGeom>
        </p:spPr>
      </p:pic>
      <p:sp>
        <p:nvSpPr>
          <p:cNvPr id="153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54" name="Seek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Seek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Stairs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ounting.png" descr="counting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196511" y="2007393"/>
            <a:ext cx="7928770" cy="9140033"/>
          </a:xfrm>
          <a:prstGeom prst="rect">
            <a:avLst/>
          </a:prstGeom>
        </p:spPr>
      </p:pic>
      <p:sp>
        <p:nvSpPr>
          <p:cNvPr id="159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60" name="Coun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Count</a:t>
            </a:r>
          </a:p>
          <a:p>
            <a:pPr>
              <a:defRPr sz="10000"/>
            </a:pPr>
            <a:r>
              <a:t>Curtain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curtain.png" descr="curtain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470899" y="3664743"/>
            <a:ext cx="11379995" cy="5825729"/>
          </a:xfrm>
          <a:prstGeom prst="rect">
            <a:avLst/>
          </a:prstGeom>
        </p:spPr>
      </p:pic>
      <p:sp>
        <p:nvSpPr>
          <p:cNvPr id="165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66" name="Countin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Counting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Curtain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eye.png" descr="ey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256416" y="3440906"/>
            <a:ext cx="9781779" cy="5819776"/>
          </a:xfrm>
          <a:prstGeom prst="rect">
            <a:avLst/>
          </a:prstGeom>
        </p:spPr>
      </p:pic>
      <p:sp>
        <p:nvSpPr>
          <p:cNvPr id="171" name="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E e</a:t>
            </a:r>
          </a:p>
        </p:txBody>
      </p:sp>
      <p:sp>
        <p:nvSpPr>
          <p:cNvPr id="172" name="Ey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Eye</a:t>
            </a:r>
          </a:p>
          <a:p>
            <a:pPr>
              <a:defRPr sz="10000"/>
            </a:pPr>
            <a:r>
              <a:t>Easy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easy.png" descr="eas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807949" y="2408832"/>
            <a:ext cx="10858501" cy="8847536"/>
          </a:xfrm>
          <a:prstGeom prst="rect">
            <a:avLst/>
          </a:prstGeom>
        </p:spPr>
      </p:pic>
      <p:sp>
        <p:nvSpPr>
          <p:cNvPr id="177" name="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E e</a:t>
            </a:r>
          </a:p>
        </p:txBody>
      </p:sp>
      <p:sp>
        <p:nvSpPr>
          <p:cNvPr id="178" name="Ey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Eye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Easy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newspaper.png" descr="newspape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511731" y="1720850"/>
            <a:ext cx="7270751" cy="9259888"/>
          </a:xfrm>
          <a:prstGeom prst="rect">
            <a:avLst/>
          </a:prstGeom>
        </p:spPr>
      </p:pic>
      <p:sp>
        <p:nvSpPr>
          <p:cNvPr id="183" name="N 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N n</a:t>
            </a:r>
          </a:p>
        </p:txBody>
      </p:sp>
      <p:sp>
        <p:nvSpPr>
          <p:cNvPr id="184" name="Newspap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Newspaper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